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0" r:id="rId1"/>
  </p:sldMasterIdLst>
  <p:notesMasterIdLst>
    <p:notesMasterId r:id="rId3"/>
  </p:notesMasterIdLst>
  <p:sldIdLst>
    <p:sldId id="256" r:id="rId2"/>
  </p:sldIdLst>
  <p:sldSz cx="14630400" cy="7315200"/>
  <p:notesSz cx="6858000" cy="9144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Calibri Light" panose="020F0302020204030204" pitchFamily="34" charset="0"/>
      <p:regular r:id="rId8"/>
      <p:italic r:id="rId9"/>
    </p:embeddedFont>
  </p:embeddedFontLst>
  <p:defaultTextStyle>
    <a:defPPr>
      <a:defRPr lang="en-US"/>
    </a:defPPr>
    <a:lvl1pPr marL="0" algn="l" defTabSz="1053389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1pPr>
    <a:lvl2pPr marL="526694" algn="l" defTabSz="1053389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2pPr>
    <a:lvl3pPr marL="1053389" algn="l" defTabSz="1053389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3pPr>
    <a:lvl4pPr marL="1580083" algn="l" defTabSz="1053389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4pPr>
    <a:lvl5pPr marL="2106778" algn="l" defTabSz="1053389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5pPr>
    <a:lvl6pPr marL="2633472" algn="l" defTabSz="1053389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6pPr>
    <a:lvl7pPr marL="3160166" algn="l" defTabSz="1053389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7pPr>
    <a:lvl8pPr marL="3686861" algn="l" defTabSz="1053389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8pPr>
    <a:lvl9pPr marL="4213555" algn="l" defTabSz="1053389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A14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66"/>
    <p:restoredTop sz="96327"/>
  </p:normalViewPr>
  <p:slideViewPr>
    <p:cSldViewPr snapToGrid="0" snapToObjects="1">
      <p:cViewPr varScale="1">
        <p:scale>
          <a:sx n="146" d="100"/>
          <a:sy n="146" d="100"/>
        </p:scale>
        <p:origin x="424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viewProps" Target="viewProps.xml"/><Relationship Id="rId5" Type="http://schemas.openxmlformats.org/officeDocument/2006/relationships/font" Target="fonts/font2.fntdata"/><Relationship Id="rId10" Type="http://schemas.openxmlformats.org/officeDocument/2006/relationships/presProps" Target="presProps.xml"/><Relationship Id="rId4" Type="http://schemas.openxmlformats.org/officeDocument/2006/relationships/font" Target="fonts/font1.fntdata"/><Relationship Id="rId9" Type="http://schemas.openxmlformats.org/officeDocument/2006/relationships/font" Target="fonts/font6.fntdata"/></Relationships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1C9155-CCFC-F348-8340-E76452D12EB4}" type="datetimeFigureOut">
              <a:rPr lang="en-US" smtClean="0"/>
              <a:t>9/25/2023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42900" y="1143000"/>
            <a:ext cx="61722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88AC71-1A5D-9C4F-9512-4E20EE786C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4916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53389" rtl="0" eaLnBrk="1" latinLnBrk="0" hangingPunct="1">
      <a:defRPr sz="1382" kern="1200">
        <a:solidFill>
          <a:schemeClr val="tx1"/>
        </a:solidFill>
        <a:latin typeface="+mn-lt"/>
        <a:ea typeface="+mn-ea"/>
        <a:cs typeface="+mn-cs"/>
      </a:defRPr>
    </a:lvl1pPr>
    <a:lvl2pPr marL="526694" algn="l" defTabSz="1053389" rtl="0" eaLnBrk="1" latinLnBrk="0" hangingPunct="1">
      <a:defRPr sz="1382" kern="1200">
        <a:solidFill>
          <a:schemeClr val="tx1"/>
        </a:solidFill>
        <a:latin typeface="+mn-lt"/>
        <a:ea typeface="+mn-ea"/>
        <a:cs typeface="+mn-cs"/>
      </a:defRPr>
    </a:lvl2pPr>
    <a:lvl3pPr marL="1053389" algn="l" defTabSz="1053389" rtl="0" eaLnBrk="1" latinLnBrk="0" hangingPunct="1">
      <a:defRPr sz="1382" kern="1200">
        <a:solidFill>
          <a:schemeClr val="tx1"/>
        </a:solidFill>
        <a:latin typeface="+mn-lt"/>
        <a:ea typeface="+mn-ea"/>
        <a:cs typeface="+mn-cs"/>
      </a:defRPr>
    </a:lvl3pPr>
    <a:lvl4pPr marL="1580083" algn="l" defTabSz="1053389" rtl="0" eaLnBrk="1" latinLnBrk="0" hangingPunct="1">
      <a:defRPr sz="1382" kern="1200">
        <a:solidFill>
          <a:schemeClr val="tx1"/>
        </a:solidFill>
        <a:latin typeface="+mn-lt"/>
        <a:ea typeface="+mn-ea"/>
        <a:cs typeface="+mn-cs"/>
      </a:defRPr>
    </a:lvl4pPr>
    <a:lvl5pPr marL="2106778" algn="l" defTabSz="1053389" rtl="0" eaLnBrk="1" latinLnBrk="0" hangingPunct="1">
      <a:defRPr sz="1382" kern="1200">
        <a:solidFill>
          <a:schemeClr val="tx1"/>
        </a:solidFill>
        <a:latin typeface="+mn-lt"/>
        <a:ea typeface="+mn-ea"/>
        <a:cs typeface="+mn-cs"/>
      </a:defRPr>
    </a:lvl5pPr>
    <a:lvl6pPr marL="2633472" algn="l" defTabSz="1053389" rtl="0" eaLnBrk="1" latinLnBrk="0" hangingPunct="1">
      <a:defRPr sz="1382" kern="1200">
        <a:solidFill>
          <a:schemeClr val="tx1"/>
        </a:solidFill>
        <a:latin typeface="+mn-lt"/>
        <a:ea typeface="+mn-ea"/>
        <a:cs typeface="+mn-cs"/>
      </a:defRPr>
    </a:lvl6pPr>
    <a:lvl7pPr marL="3160166" algn="l" defTabSz="1053389" rtl="0" eaLnBrk="1" latinLnBrk="0" hangingPunct="1">
      <a:defRPr sz="1382" kern="1200">
        <a:solidFill>
          <a:schemeClr val="tx1"/>
        </a:solidFill>
        <a:latin typeface="+mn-lt"/>
        <a:ea typeface="+mn-ea"/>
        <a:cs typeface="+mn-cs"/>
      </a:defRPr>
    </a:lvl7pPr>
    <a:lvl8pPr marL="3686861" algn="l" defTabSz="1053389" rtl="0" eaLnBrk="1" latinLnBrk="0" hangingPunct="1">
      <a:defRPr sz="1382" kern="1200">
        <a:solidFill>
          <a:schemeClr val="tx1"/>
        </a:solidFill>
        <a:latin typeface="+mn-lt"/>
        <a:ea typeface="+mn-ea"/>
        <a:cs typeface="+mn-cs"/>
      </a:defRPr>
    </a:lvl8pPr>
    <a:lvl9pPr marL="4213555" algn="l" defTabSz="1053389" rtl="0" eaLnBrk="1" latinLnBrk="0" hangingPunct="1">
      <a:defRPr sz="1382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42900" y="1143000"/>
            <a:ext cx="61722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88AC71-1A5D-9C4F-9512-4E20EE786C1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8536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197187"/>
            <a:ext cx="10972800" cy="2546773"/>
          </a:xfrm>
        </p:spPr>
        <p:txBody>
          <a:bodyPr anchor="b"/>
          <a:lstStyle>
            <a:lvl1pPr algn="ctr"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42174"/>
            <a:ext cx="10972800" cy="1766146"/>
          </a:xfrm>
        </p:spPr>
        <p:txBody>
          <a:bodyPr/>
          <a:lstStyle>
            <a:lvl1pPr marL="0" indent="0" algn="ctr">
              <a:buNone/>
              <a:defRPr sz="2560"/>
            </a:lvl1pPr>
            <a:lvl2pPr marL="487695" indent="0" algn="ctr">
              <a:buNone/>
              <a:defRPr sz="2133"/>
            </a:lvl2pPr>
            <a:lvl3pPr marL="975390" indent="0" algn="ctr">
              <a:buNone/>
              <a:defRPr sz="1920"/>
            </a:lvl3pPr>
            <a:lvl4pPr marL="1463086" indent="0" algn="ctr">
              <a:buNone/>
              <a:defRPr sz="1707"/>
            </a:lvl4pPr>
            <a:lvl5pPr marL="1950781" indent="0" algn="ctr">
              <a:buNone/>
              <a:defRPr sz="1707"/>
            </a:lvl5pPr>
            <a:lvl6pPr marL="2438476" indent="0" algn="ctr">
              <a:buNone/>
              <a:defRPr sz="1707"/>
            </a:lvl6pPr>
            <a:lvl7pPr marL="2926171" indent="0" algn="ctr">
              <a:buNone/>
              <a:defRPr sz="1707"/>
            </a:lvl7pPr>
            <a:lvl8pPr marL="3413867" indent="0" algn="ctr">
              <a:buNone/>
              <a:defRPr sz="1707"/>
            </a:lvl8pPr>
            <a:lvl9pPr marL="3901562" indent="0" algn="ctr">
              <a:buNone/>
              <a:defRPr sz="170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BEE69-2E78-1945-BC16-4D31710F65BA}" type="datetimeFigureOut">
              <a:rPr lang="en-US" smtClean="0"/>
              <a:t>9/25/2023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657D0-87E6-174D-9BF4-DAEBE12571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9872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BEE69-2E78-1945-BC16-4D31710F65BA}" type="datetimeFigureOut">
              <a:rPr lang="en-US" smtClean="0"/>
              <a:t>9/25/2023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657D0-87E6-174D-9BF4-DAEBE12571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7434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0" y="389467"/>
            <a:ext cx="3154680" cy="619929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0" y="389467"/>
            <a:ext cx="9281160" cy="619929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BEE69-2E78-1945-BC16-4D31710F65BA}" type="datetimeFigureOut">
              <a:rPr lang="en-US" smtClean="0"/>
              <a:t>9/25/2023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657D0-87E6-174D-9BF4-DAEBE12571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7277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BEE69-2E78-1945-BC16-4D31710F65BA}" type="datetimeFigureOut">
              <a:rPr lang="en-US" smtClean="0"/>
              <a:t>9/25/2023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657D0-87E6-174D-9BF4-DAEBE12571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5930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1823721"/>
            <a:ext cx="12618720" cy="3042919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0" y="4895428"/>
            <a:ext cx="12618720" cy="1600199"/>
          </a:xfrm>
        </p:spPr>
        <p:txBody>
          <a:bodyPr/>
          <a:lstStyle>
            <a:lvl1pPr marL="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1pPr>
            <a:lvl2pPr marL="487695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2pPr>
            <a:lvl3pPr marL="97539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463086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4pPr>
            <a:lvl5pPr marL="1950781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5pPr>
            <a:lvl6pPr marL="2438476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6pPr>
            <a:lvl7pPr marL="2926171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7pPr>
            <a:lvl8pPr marL="3413867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8pPr>
            <a:lvl9pPr marL="3901562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BEE69-2E78-1945-BC16-4D31710F65BA}" type="datetimeFigureOut">
              <a:rPr lang="en-US" smtClean="0"/>
              <a:t>9/25/2023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657D0-87E6-174D-9BF4-DAEBE12571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7425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1947333"/>
            <a:ext cx="6217920" cy="46414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1947333"/>
            <a:ext cx="6217920" cy="46414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BEE69-2E78-1945-BC16-4D31710F65BA}" type="datetimeFigureOut">
              <a:rPr lang="en-US" smtClean="0"/>
              <a:t>9/25/2023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657D0-87E6-174D-9BF4-DAEBE12571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0866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389467"/>
            <a:ext cx="12618720" cy="141393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6" y="1793241"/>
            <a:ext cx="6189344" cy="878839"/>
          </a:xfrm>
        </p:spPr>
        <p:txBody>
          <a:bodyPr anchor="b"/>
          <a:lstStyle>
            <a:lvl1pPr marL="0" indent="0">
              <a:buNone/>
              <a:defRPr sz="2560" b="1"/>
            </a:lvl1pPr>
            <a:lvl2pPr marL="487695" indent="0">
              <a:buNone/>
              <a:defRPr sz="2133" b="1"/>
            </a:lvl2pPr>
            <a:lvl3pPr marL="975390" indent="0">
              <a:buNone/>
              <a:defRPr sz="1920" b="1"/>
            </a:lvl3pPr>
            <a:lvl4pPr marL="1463086" indent="0">
              <a:buNone/>
              <a:defRPr sz="1707" b="1"/>
            </a:lvl4pPr>
            <a:lvl5pPr marL="1950781" indent="0">
              <a:buNone/>
              <a:defRPr sz="1707" b="1"/>
            </a:lvl5pPr>
            <a:lvl6pPr marL="2438476" indent="0">
              <a:buNone/>
              <a:defRPr sz="1707" b="1"/>
            </a:lvl6pPr>
            <a:lvl7pPr marL="2926171" indent="0">
              <a:buNone/>
              <a:defRPr sz="1707" b="1"/>
            </a:lvl7pPr>
            <a:lvl8pPr marL="3413867" indent="0">
              <a:buNone/>
              <a:defRPr sz="1707" b="1"/>
            </a:lvl8pPr>
            <a:lvl9pPr marL="3901562" indent="0">
              <a:buNone/>
              <a:defRPr sz="170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6" y="2672080"/>
            <a:ext cx="6189344" cy="39302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0" y="1793241"/>
            <a:ext cx="6219826" cy="878839"/>
          </a:xfrm>
        </p:spPr>
        <p:txBody>
          <a:bodyPr anchor="b"/>
          <a:lstStyle>
            <a:lvl1pPr marL="0" indent="0">
              <a:buNone/>
              <a:defRPr sz="2560" b="1"/>
            </a:lvl1pPr>
            <a:lvl2pPr marL="487695" indent="0">
              <a:buNone/>
              <a:defRPr sz="2133" b="1"/>
            </a:lvl2pPr>
            <a:lvl3pPr marL="975390" indent="0">
              <a:buNone/>
              <a:defRPr sz="1920" b="1"/>
            </a:lvl3pPr>
            <a:lvl4pPr marL="1463086" indent="0">
              <a:buNone/>
              <a:defRPr sz="1707" b="1"/>
            </a:lvl4pPr>
            <a:lvl5pPr marL="1950781" indent="0">
              <a:buNone/>
              <a:defRPr sz="1707" b="1"/>
            </a:lvl5pPr>
            <a:lvl6pPr marL="2438476" indent="0">
              <a:buNone/>
              <a:defRPr sz="1707" b="1"/>
            </a:lvl6pPr>
            <a:lvl7pPr marL="2926171" indent="0">
              <a:buNone/>
              <a:defRPr sz="1707" b="1"/>
            </a:lvl7pPr>
            <a:lvl8pPr marL="3413867" indent="0">
              <a:buNone/>
              <a:defRPr sz="1707" b="1"/>
            </a:lvl8pPr>
            <a:lvl9pPr marL="3901562" indent="0">
              <a:buNone/>
              <a:defRPr sz="170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2672080"/>
            <a:ext cx="6219826" cy="39302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BEE69-2E78-1945-BC16-4D31710F65BA}" type="datetimeFigureOut">
              <a:rPr lang="en-US" smtClean="0"/>
              <a:t>9/25/2023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657D0-87E6-174D-9BF4-DAEBE12571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4272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BEE69-2E78-1945-BC16-4D31710F65BA}" type="datetimeFigureOut">
              <a:rPr lang="en-US" smtClean="0"/>
              <a:t>9/25/2023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657D0-87E6-174D-9BF4-DAEBE12571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7378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BEE69-2E78-1945-BC16-4D31710F65BA}" type="datetimeFigureOut">
              <a:rPr lang="en-US" smtClean="0"/>
              <a:t>9/25/2023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657D0-87E6-174D-9BF4-DAEBE12571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8674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487680"/>
            <a:ext cx="4718684" cy="1706880"/>
          </a:xfrm>
        </p:spPr>
        <p:txBody>
          <a:bodyPr anchor="b"/>
          <a:lstStyle>
            <a:lvl1pPr>
              <a:defRPr sz="341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053254"/>
            <a:ext cx="7406640" cy="5198533"/>
          </a:xfrm>
        </p:spPr>
        <p:txBody>
          <a:bodyPr/>
          <a:lstStyle>
            <a:lvl1pPr>
              <a:defRPr sz="3413"/>
            </a:lvl1pPr>
            <a:lvl2pPr>
              <a:defRPr sz="2987"/>
            </a:lvl2pPr>
            <a:lvl3pPr>
              <a:defRPr sz="256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194560"/>
            <a:ext cx="4718684" cy="4065694"/>
          </a:xfrm>
        </p:spPr>
        <p:txBody>
          <a:bodyPr/>
          <a:lstStyle>
            <a:lvl1pPr marL="0" indent="0">
              <a:buNone/>
              <a:defRPr sz="1707"/>
            </a:lvl1pPr>
            <a:lvl2pPr marL="487695" indent="0">
              <a:buNone/>
              <a:defRPr sz="1493"/>
            </a:lvl2pPr>
            <a:lvl3pPr marL="975390" indent="0">
              <a:buNone/>
              <a:defRPr sz="1280"/>
            </a:lvl3pPr>
            <a:lvl4pPr marL="1463086" indent="0">
              <a:buNone/>
              <a:defRPr sz="1067"/>
            </a:lvl4pPr>
            <a:lvl5pPr marL="1950781" indent="0">
              <a:buNone/>
              <a:defRPr sz="1067"/>
            </a:lvl5pPr>
            <a:lvl6pPr marL="2438476" indent="0">
              <a:buNone/>
              <a:defRPr sz="1067"/>
            </a:lvl6pPr>
            <a:lvl7pPr marL="2926171" indent="0">
              <a:buNone/>
              <a:defRPr sz="1067"/>
            </a:lvl7pPr>
            <a:lvl8pPr marL="3413867" indent="0">
              <a:buNone/>
              <a:defRPr sz="1067"/>
            </a:lvl8pPr>
            <a:lvl9pPr marL="3901562" indent="0">
              <a:buNone/>
              <a:defRPr sz="10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BEE69-2E78-1945-BC16-4D31710F65BA}" type="datetimeFigureOut">
              <a:rPr lang="en-US" smtClean="0"/>
              <a:t>9/25/2023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657D0-87E6-174D-9BF4-DAEBE12571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404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487680"/>
            <a:ext cx="4718684" cy="1706880"/>
          </a:xfrm>
        </p:spPr>
        <p:txBody>
          <a:bodyPr anchor="b"/>
          <a:lstStyle>
            <a:lvl1pPr>
              <a:defRPr sz="341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19826" y="1053254"/>
            <a:ext cx="7406640" cy="5198533"/>
          </a:xfrm>
        </p:spPr>
        <p:txBody>
          <a:bodyPr anchor="t"/>
          <a:lstStyle>
            <a:lvl1pPr marL="0" indent="0">
              <a:buNone/>
              <a:defRPr sz="3413"/>
            </a:lvl1pPr>
            <a:lvl2pPr marL="487695" indent="0">
              <a:buNone/>
              <a:defRPr sz="2987"/>
            </a:lvl2pPr>
            <a:lvl3pPr marL="975390" indent="0">
              <a:buNone/>
              <a:defRPr sz="2560"/>
            </a:lvl3pPr>
            <a:lvl4pPr marL="1463086" indent="0">
              <a:buNone/>
              <a:defRPr sz="2133"/>
            </a:lvl4pPr>
            <a:lvl5pPr marL="1950781" indent="0">
              <a:buNone/>
              <a:defRPr sz="2133"/>
            </a:lvl5pPr>
            <a:lvl6pPr marL="2438476" indent="0">
              <a:buNone/>
              <a:defRPr sz="2133"/>
            </a:lvl6pPr>
            <a:lvl7pPr marL="2926171" indent="0">
              <a:buNone/>
              <a:defRPr sz="2133"/>
            </a:lvl7pPr>
            <a:lvl8pPr marL="3413867" indent="0">
              <a:buNone/>
              <a:defRPr sz="2133"/>
            </a:lvl8pPr>
            <a:lvl9pPr marL="3901562" indent="0">
              <a:buNone/>
              <a:defRPr sz="2133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194560"/>
            <a:ext cx="4718684" cy="4065694"/>
          </a:xfrm>
        </p:spPr>
        <p:txBody>
          <a:bodyPr/>
          <a:lstStyle>
            <a:lvl1pPr marL="0" indent="0">
              <a:buNone/>
              <a:defRPr sz="1707"/>
            </a:lvl1pPr>
            <a:lvl2pPr marL="487695" indent="0">
              <a:buNone/>
              <a:defRPr sz="1493"/>
            </a:lvl2pPr>
            <a:lvl3pPr marL="975390" indent="0">
              <a:buNone/>
              <a:defRPr sz="1280"/>
            </a:lvl3pPr>
            <a:lvl4pPr marL="1463086" indent="0">
              <a:buNone/>
              <a:defRPr sz="1067"/>
            </a:lvl4pPr>
            <a:lvl5pPr marL="1950781" indent="0">
              <a:buNone/>
              <a:defRPr sz="1067"/>
            </a:lvl5pPr>
            <a:lvl6pPr marL="2438476" indent="0">
              <a:buNone/>
              <a:defRPr sz="1067"/>
            </a:lvl6pPr>
            <a:lvl7pPr marL="2926171" indent="0">
              <a:buNone/>
              <a:defRPr sz="1067"/>
            </a:lvl7pPr>
            <a:lvl8pPr marL="3413867" indent="0">
              <a:buNone/>
              <a:defRPr sz="1067"/>
            </a:lvl8pPr>
            <a:lvl9pPr marL="3901562" indent="0">
              <a:buNone/>
              <a:defRPr sz="10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BEE69-2E78-1945-BC16-4D31710F65BA}" type="datetimeFigureOut">
              <a:rPr lang="en-US" smtClean="0"/>
              <a:t>9/25/2023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657D0-87E6-174D-9BF4-DAEBE12571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3503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389467"/>
            <a:ext cx="12618720" cy="14139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1947333"/>
            <a:ext cx="12618720" cy="46414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6780107"/>
            <a:ext cx="329184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7BEE69-2E78-1945-BC16-4D31710F65BA}" type="datetimeFigureOut">
              <a:rPr lang="en-US" smtClean="0"/>
              <a:t>9/25/2023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6780107"/>
            <a:ext cx="493776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0" y="6780107"/>
            <a:ext cx="329184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A657D0-87E6-174D-9BF4-DAEBE12571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4463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75390" rtl="0" eaLnBrk="1" latinLnBrk="0" hangingPunct="1">
        <a:lnSpc>
          <a:spcPct val="90000"/>
        </a:lnSpc>
        <a:spcBef>
          <a:spcPct val="0"/>
        </a:spcBef>
        <a:buNone/>
        <a:defRPr sz="469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3848" indent="-243848" algn="l" defTabSz="975390" rtl="0" eaLnBrk="1" latinLnBrk="0" hangingPunct="1">
        <a:lnSpc>
          <a:spcPct val="90000"/>
        </a:lnSpc>
        <a:spcBef>
          <a:spcPts val="1067"/>
        </a:spcBef>
        <a:buFont typeface="Arial" panose="020B0604020202020204" pitchFamily="34" charset="0"/>
        <a:buChar char="•"/>
        <a:defRPr sz="2987" kern="1200">
          <a:solidFill>
            <a:schemeClr val="tx1"/>
          </a:solidFill>
          <a:latin typeface="+mn-lt"/>
          <a:ea typeface="+mn-ea"/>
          <a:cs typeface="+mn-cs"/>
        </a:defRPr>
      </a:lvl1pPr>
      <a:lvl2pPr marL="731543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38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2133" kern="1200">
          <a:solidFill>
            <a:schemeClr val="tx1"/>
          </a:solidFill>
          <a:latin typeface="+mn-lt"/>
          <a:ea typeface="+mn-ea"/>
          <a:cs typeface="+mn-cs"/>
        </a:defRPr>
      </a:lvl3pPr>
      <a:lvl4pPr marL="1706933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4pPr>
      <a:lvl5pPr marL="2194629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5pPr>
      <a:lvl6pPr marL="2682324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6pPr>
      <a:lvl7pPr marL="3170019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7pPr>
      <a:lvl8pPr marL="3657714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8pPr>
      <a:lvl9pPr marL="4145410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1pPr>
      <a:lvl2pPr marL="487695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2pPr>
      <a:lvl3pPr marL="975390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3pPr>
      <a:lvl4pPr marL="1463086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4pPr>
      <a:lvl5pPr marL="1950781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5pPr>
      <a:lvl6pPr marL="2438476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6pPr>
      <a:lvl7pPr marL="2926171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7pPr>
      <a:lvl8pPr marL="3413867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8pPr>
      <a:lvl9pPr marL="3901562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jpeg"/><Relationship Id="rId18" Type="http://schemas.openxmlformats.org/officeDocument/2006/relationships/image" Target="../media/image16.png"/><Relationship Id="rId3" Type="http://schemas.openxmlformats.org/officeDocument/2006/relationships/image" Target="../media/image1.png"/><Relationship Id="rId21" Type="http://schemas.openxmlformats.org/officeDocument/2006/relationships/image" Target="../media/image19.png"/><Relationship Id="rId7" Type="http://schemas.openxmlformats.org/officeDocument/2006/relationships/image" Target="../media/image5.png"/><Relationship Id="rId12" Type="http://schemas.openxmlformats.org/officeDocument/2006/relationships/image" Target="../media/image10.jpeg"/><Relationship Id="rId17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20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svg"/><Relationship Id="rId15" Type="http://schemas.openxmlformats.org/officeDocument/2006/relationships/image" Target="../media/image13.png"/><Relationship Id="rId23" Type="http://schemas.openxmlformats.org/officeDocument/2006/relationships/image" Target="../media/image21.png"/><Relationship Id="rId10" Type="http://schemas.openxmlformats.org/officeDocument/2006/relationships/image" Target="../media/image8.png"/><Relationship Id="rId19" Type="http://schemas.openxmlformats.org/officeDocument/2006/relationships/image" Target="../media/image17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Relationship Id="rId22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extBox 77"/>
          <p:cNvSpPr txBox="1"/>
          <p:nvPr/>
        </p:nvSpPr>
        <p:spPr>
          <a:xfrm>
            <a:off x="3500846" y="11008"/>
            <a:ext cx="104779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7A141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Spatially-Adaptive Feature Modulation for Efficient Image Super-Resolution</a:t>
            </a:r>
          </a:p>
        </p:txBody>
      </p:sp>
      <p:sp>
        <p:nvSpPr>
          <p:cNvPr id="79" name="TextBox 78"/>
          <p:cNvSpPr txBox="1"/>
          <p:nvPr/>
        </p:nvSpPr>
        <p:spPr>
          <a:xfrm>
            <a:off x="3754527" y="420349"/>
            <a:ext cx="9978405" cy="381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Long Sun, </a:t>
            </a:r>
            <a:r>
              <a:rPr lang="en-US" sz="1800" dirty="0" err="1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Jiangxin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Dong, </a:t>
            </a:r>
            <a:r>
              <a:rPr lang="en-US" sz="1800" dirty="0" err="1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Jinhui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Tang, and Jinshan Pan</a:t>
            </a:r>
          </a:p>
        </p:txBody>
      </p:sp>
      <p:cxnSp>
        <p:nvCxnSpPr>
          <p:cNvPr id="88" name="Straight Connector 87"/>
          <p:cNvCxnSpPr/>
          <p:nvPr/>
        </p:nvCxnSpPr>
        <p:spPr>
          <a:xfrm>
            <a:off x="0" y="774975"/>
            <a:ext cx="145203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0" name="TextBox 89"/>
          <p:cNvSpPr txBox="1"/>
          <p:nvPr/>
        </p:nvSpPr>
        <p:spPr>
          <a:xfrm>
            <a:off x="52429" y="792387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800" b="1" dirty="0">
                <a:solidFill>
                  <a:srgbClr val="7A141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Motivation &amp; Contribution</a:t>
            </a:r>
            <a:endParaRPr lang="en-US" sz="1800" b="1" dirty="0">
              <a:solidFill>
                <a:srgbClr val="7A141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25" name="Straight Connector 124"/>
          <p:cNvCxnSpPr/>
          <p:nvPr/>
        </p:nvCxnSpPr>
        <p:spPr>
          <a:xfrm>
            <a:off x="5178481" y="792387"/>
            <a:ext cx="0" cy="650127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6" name="Straight Connector 125"/>
          <p:cNvCxnSpPr/>
          <p:nvPr/>
        </p:nvCxnSpPr>
        <p:spPr>
          <a:xfrm>
            <a:off x="10541209" y="797277"/>
            <a:ext cx="0" cy="649015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8" name="TextBox 97"/>
          <p:cNvSpPr txBox="1"/>
          <p:nvPr/>
        </p:nvSpPr>
        <p:spPr>
          <a:xfrm>
            <a:off x="10545750" y="3466615"/>
            <a:ext cx="22333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</a:t>
            </a:r>
            <a:r>
              <a:rPr lang="en-US" altLang="zh-C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Qualitative comparisons</a:t>
            </a:r>
            <a:endParaRPr lang="en-US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0858" y="114774"/>
            <a:ext cx="1916700" cy="45509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2195688" y="143496"/>
            <a:ext cx="1366118" cy="455097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10547487" y="3717568"/>
            <a:ext cx="16983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4.1 </a:t>
            </a:r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Efficient SR results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9018" y="966593"/>
            <a:ext cx="517707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Motivations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trade-off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between </a:t>
            </a:r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reconstruction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 and model </a:t>
            </a:r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efficiency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existing lightweight SR methods still has significant room for improvement.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Recent </a:t>
            </a:r>
            <a:r>
              <a:rPr lang="en-US" altLang="zh-C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ViT</a:t>
            </a:r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-based SR models achieve good performance with high computational cost, which is incompatible with efficient SR design.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Contributions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 an efficient feature modulation mechanism upon a grouped multi-scale representation to learn feature dependencies,</a:t>
            </a:r>
            <a:r>
              <a: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which absorbs CNN-like efficiency and transformer-like adaptability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present a compact convolutional channel mixer that encodes local contextual information and performs channel mixing simultaneously.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2060" y="3661192"/>
            <a:ext cx="2450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800" b="1" dirty="0">
                <a:solidFill>
                  <a:srgbClr val="7A141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Proposed Method</a:t>
            </a:r>
            <a:endParaRPr lang="en-US" sz="1800" b="1" dirty="0">
              <a:solidFill>
                <a:srgbClr val="7A141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5166808" y="784043"/>
            <a:ext cx="24673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800" b="1" dirty="0">
                <a:solidFill>
                  <a:srgbClr val="7A141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Experiments &amp; Results</a:t>
            </a:r>
            <a:endParaRPr lang="en-US" sz="1800" b="1" dirty="0">
              <a:solidFill>
                <a:srgbClr val="7A141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10545750" y="783323"/>
            <a:ext cx="23936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Effectiveness of the SAFM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5200438" y="1084554"/>
            <a:ext cx="36259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Comparison with </a:t>
            </a:r>
            <a:r>
              <a:rPr lang="en-US" altLang="zh-C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lightweight SR methods</a:t>
            </a:r>
            <a:endParaRPr lang="en-US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13818829" y="2300"/>
            <a:ext cx="759698" cy="759698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209658" y="1319584"/>
            <a:ext cx="32858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1.1 Quantitative </a:t>
            </a:r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TextBox 10">
            <a:extLst>
              <a:ext uri="{FF2B5EF4-FFF2-40B4-BE49-F238E27FC236}">
                <a16:creationId xmlns:a16="http://schemas.microsoft.com/office/drawing/2014/main" id="{CDD5AA80-8EA5-3F6A-4454-70B198C5CF00}"/>
              </a:ext>
            </a:extLst>
          </p:cNvPr>
          <p:cNvSpPr txBox="1"/>
          <p:nvPr/>
        </p:nvSpPr>
        <p:spPr>
          <a:xfrm>
            <a:off x="5209658" y="3823893"/>
            <a:ext cx="45691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1.3 </a:t>
            </a:r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Comparison with </a:t>
            </a:r>
            <a:r>
              <a:rPr lang="en-US" altLang="zh-C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ViT</a:t>
            </a:r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-based SR methods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Box 63">
            <a:extLst>
              <a:ext uri="{FF2B5EF4-FFF2-40B4-BE49-F238E27FC236}">
                <a16:creationId xmlns:a16="http://schemas.microsoft.com/office/drawing/2014/main" id="{12AB2C24-CCE4-B4B0-F505-7F187A7B15C5}"/>
              </a:ext>
            </a:extLst>
          </p:cNvPr>
          <p:cNvSpPr txBox="1"/>
          <p:nvPr/>
        </p:nvSpPr>
        <p:spPr>
          <a:xfrm>
            <a:off x="5199220" y="4829992"/>
            <a:ext cx="38596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</a:t>
            </a:r>
            <a:r>
              <a:rPr lang="en-US" altLang="zh-C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Comparison with 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classical image SR methods</a:t>
            </a:r>
          </a:p>
        </p:txBody>
      </p:sp>
      <p:pic>
        <p:nvPicPr>
          <p:cNvPr id="28" name="图片 27">
            <a:extLst>
              <a:ext uri="{FF2B5EF4-FFF2-40B4-BE49-F238E27FC236}">
                <a16:creationId xmlns:a16="http://schemas.microsoft.com/office/drawing/2014/main" id="{5D28DE22-15F2-FFB1-A5E2-CDB742BACDD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602685" y="3977151"/>
            <a:ext cx="3947088" cy="1023074"/>
          </a:xfrm>
          <a:prstGeom prst="rect">
            <a:avLst/>
          </a:prstGeom>
        </p:spPr>
      </p:pic>
      <p:sp>
        <p:nvSpPr>
          <p:cNvPr id="32" name="TextBox 18">
            <a:extLst>
              <a:ext uri="{FF2B5EF4-FFF2-40B4-BE49-F238E27FC236}">
                <a16:creationId xmlns:a16="http://schemas.microsoft.com/office/drawing/2014/main" id="{44F1D22D-45B5-0109-988B-F7D7B49832FF}"/>
              </a:ext>
            </a:extLst>
          </p:cNvPr>
          <p:cNvSpPr txBox="1"/>
          <p:nvPr/>
        </p:nvSpPr>
        <p:spPr>
          <a:xfrm>
            <a:off x="10547487" y="4982809"/>
            <a:ext cx="185339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4.2 </a:t>
            </a:r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Real-world SR results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</p:txBody>
      </p:sp>
      <p:pic>
        <p:nvPicPr>
          <p:cNvPr id="67" name="图片 66">
            <a:extLst>
              <a:ext uri="{FF2B5EF4-FFF2-40B4-BE49-F238E27FC236}">
                <a16:creationId xmlns:a16="http://schemas.microsoft.com/office/drawing/2014/main" id="{CA3C006B-8916-70B9-1094-9A5AAF331B1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6572" y="5261937"/>
            <a:ext cx="1260000" cy="831584"/>
          </a:xfrm>
          <a:prstGeom prst="rect">
            <a:avLst/>
          </a:prstGeom>
        </p:spPr>
      </p:pic>
      <p:sp>
        <p:nvSpPr>
          <p:cNvPr id="68" name="矩形 67">
            <a:extLst>
              <a:ext uri="{FF2B5EF4-FFF2-40B4-BE49-F238E27FC236}">
                <a16:creationId xmlns:a16="http://schemas.microsoft.com/office/drawing/2014/main" id="{41B77AAC-55F7-A969-DB7D-7518A3D7356E}"/>
              </a:ext>
            </a:extLst>
          </p:cNvPr>
          <p:cNvSpPr/>
          <p:nvPr/>
        </p:nvSpPr>
        <p:spPr>
          <a:xfrm>
            <a:off x="11245124" y="5461739"/>
            <a:ext cx="236308" cy="81378"/>
          </a:xfrm>
          <a:prstGeom prst="rect">
            <a:avLst/>
          </a:prstGeom>
          <a:noFill/>
          <a:ln w="127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BD2D5458-57F5-6C5A-60E6-63B5EFC0F6A7}"/>
              </a:ext>
            </a:extLst>
          </p:cNvPr>
          <p:cNvSpPr/>
          <p:nvPr/>
        </p:nvSpPr>
        <p:spPr>
          <a:xfrm>
            <a:off x="10650670" y="5514435"/>
            <a:ext cx="317168" cy="210782"/>
          </a:xfrm>
          <a:prstGeom prst="rect">
            <a:avLst/>
          </a:prstGeom>
          <a:noFill/>
          <a:ln w="1270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0" name="图片 69">
            <a:extLst>
              <a:ext uri="{FF2B5EF4-FFF2-40B4-BE49-F238E27FC236}">
                <a16:creationId xmlns:a16="http://schemas.microsoft.com/office/drawing/2014/main" id="{69B5AB6F-9316-B1FB-47B4-BCB7B6D63D02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504" t="22456" r="33742" b="67758"/>
          <a:stretch/>
        </p:blipFill>
        <p:spPr>
          <a:xfrm>
            <a:off x="11471903" y="5884685"/>
            <a:ext cx="421742" cy="210782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pic>
        <p:nvPicPr>
          <p:cNvPr id="71" name="图片 70">
            <a:extLst>
              <a:ext uri="{FF2B5EF4-FFF2-40B4-BE49-F238E27FC236}">
                <a16:creationId xmlns:a16="http://schemas.microsoft.com/office/drawing/2014/main" id="{327D5E53-0176-B10C-B044-192EEECCEE36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" t="28793" r="74503" b="45860"/>
          <a:stretch/>
        </p:blipFill>
        <p:spPr>
          <a:xfrm>
            <a:off x="10660198" y="5883097"/>
            <a:ext cx="421742" cy="210782"/>
          </a:xfrm>
          <a:prstGeom prst="rect">
            <a:avLst/>
          </a:prstGeom>
          <a:ln w="12700">
            <a:solidFill>
              <a:schemeClr val="accent4"/>
            </a:solidFill>
          </a:ln>
        </p:spPr>
      </p:pic>
      <p:grpSp>
        <p:nvGrpSpPr>
          <p:cNvPr id="72" name="组合 71">
            <a:extLst>
              <a:ext uri="{FF2B5EF4-FFF2-40B4-BE49-F238E27FC236}">
                <a16:creationId xmlns:a16="http://schemas.microsoft.com/office/drawing/2014/main" id="{4A3C07F1-13DB-E893-FB37-4583A9B6B640}"/>
              </a:ext>
            </a:extLst>
          </p:cNvPr>
          <p:cNvGrpSpPr/>
          <p:nvPr/>
        </p:nvGrpSpPr>
        <p:grpSpPr>
          <a:xfrm>
            <a:off x="11948269" y="5261938"/>
            <a:ext cx="1285871" cy="831584"/>
            <a:chOff x="8128664" y="689111"/>
            <a:chExt cx="3960000" cy="2676000"/>
          </a:xfrm>
        </p:grpSpPr>
        <p:pic>
          <p:nvPicPr>
            <p:cNvPr id="73" name="图片 72">
              <a:extLst>
                <a:ext uri="{FF2B5EF4-FFF2-40B4-BE49-F238E27FC236}">
                  <a16:creationId xmlns:a16="http://schemas.microsoft.com/office/drawing/2014/main" id="{A3B7C71F-1AD1-A6CC-4F82-27EDBF70CB0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28664" y="689111"/>
              <a:ext cx="3960000" cy="2676000"/>
            </a:xfrm>
            <a:prstGeom prst="rect">
              <a:avLst/>
            </a:prstGeom>
          </p:spPr>
        </p:pic>
        <p:sp>
          <p:nvSpPr>
            <p:cNvPr id="74" name="矩形 73">
              <a:extLst>
                <a:ext uri="{FF2B5EF4-FFF2-40B4-BE49-F238E27FC236}">
                  <a16:creationId xmlns:a16="http://schemas.microsoft.com/office/drawing/2014/main" id="{3FBEE63B-4750-02AC-8939-9F9F0131DCCD}"/>
                </a:ext>
              </a:extLst>
            </p:cNvPr>
            <p:cNvSpPr/>
            <p:nvPr/>
          </p:nvSpPr>
          <p:spPr>
            <a:xfrm>
              <a:off x="10009826" y="1290033"/>
              <a:ext cx="742682" cy="261871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矩形 74">
              <a:extLst>
                <a:ext uri="{FF2B5EF4-FFF2-40B4-BE49-F238E27FC236}">
                  <a16:creationId xmlns:a16="http://schemas.microsoft.com/office/drawing/2014/main" id="{4CADC658-DBC6-D6F2-8FCD-6724342C6B63}"/>
                </a:ext>
              </a:extLst>
            </p:cNvPr>
            <p:cNvSpPr/>
            <p:nvPr/>
          </p:nvSpPr>
          <p:spPr>
            <a:xfrm>
              <a:off x="8141543" y="1459606"/>
              <a:ext cx="996813" cy="678287"/>
            </a:xfrm>
            <a:prstGeom prst="rect">
              <a:avLst/>
            </a:prstGeom>
            <a:noFill/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76" name="图片 75">
              <a:extLst>
                <a:ext uri="{FF2B5EF4-FFF2-40B4-BE49-F238E27FC236}">
                  <a16:creationId xmlns:a16="http://schemas.microsoft.com/office/drawing/2014/main" id="{530C77F2-3B97-3AAB-8A4F-1A0EFF833FA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7504" t="22456" r="33742" b="67758"/>
            <a:stretch/>
          </p:blipFill>
          <p:spPr>
            <a:xfrm>
              <a:off x="10719644" y="2645943"/>
              <a:ext cx="1324800" cy="678287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pic>
          <p:nvPicPr>
            <p:cNvPr id="81" name="图片 80">
              <a:extLst>
                <a:ext uri="{FF2B5EF4-FFF2-40B4-BE49-F238E27FC236}">
                  <a16:creationId xmlns:a16="http://schemas.microsoft.com/office/drawing/2014/main" id="{3AAFFD3B-163A-F8DE-7B81-A0B93CEEE65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5" t="28793" r="74503" b="45860"/>
            <a:stretch/>
          </p:blipFill>
          <p:spPr>
            <a:xfrm>
              <a:off x="8171489" y="2645287"/>
              <a:ext cx="1324800" cy="680652"/>
            </a:xfrm>
            <a:prstGeom prst="rect">
              <a:avLst/>
            </a:prstGeom>
            <a:ln w="12700">
              <a:solidFill>
                <a:schemeClr val="accent4"/>
              </a:solidFill>
            </a:ln>
          </p:spPr>
        </p:pic>
      </p:grpSp>
      <p:grpSp>
        <p:nvGrpSpPr>
          <p:cNvPr id="83" name="组合 82">
            <a:extLst>
              <a:ext uri="{FF2B5EF4-FFF2-40B4-BE49-F238E27FC236}">
                <a16:creationId xmlns:a16="http://schemas.microsoft.com/office/drawing/2014/main" id="{5A012B9E-6C91-30FF-3AB5-AA6BAC27A05A}"/>
              </a:ext>
            </a:extLst>
          </p:cNvPr>
          <p:cNvGrpSpPr/>
          <p:nvPr/>
        </p:nvGrpSpPr>
        <p:grpSpPr>
          <a:xfrm>
            <a:off x="13288360" y="5261937"/>
            <a:ext cx="1268372" cy="831585"/>
            <a:chOff x="4091184" y="689111"/>
            <a:chExt cx="3960000" cy="2676000"/>
          </a:xfrm>
        </p:grpSpPr>
        <p:pic>
          <p:nvPicPr>
            <p:cNvPr id="84" name="图片 83">
              <a:extLst>
                <a:ext uri="{FF2B5EF4-FFF2-40B4-BE49-F238E27FC236}">
                  <a16:creationId xmlns:a16="http://schemas.microsoft.com/office/drawing/2014/main" id="{E3A3EF63-B64D-A5ED-A90C-E9A8FCAF4F5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91184" y="689111"/>
              <a:ext cx="3960000" cy="2676000"/>
            </a:xfrm>
            <a:prstGeom prst="rect">
              <a:avLst/>
            </a:prstGeom>
          </p:spPr>
        </p:pic>
        <p:sp>
          <p:nvSpPr>
            <p:cNvPr id="85" name="矩形 84">
              <a:extLst>
                <a:ext uri="{FF2B5EF4-FFF2-40B4-BE49-F238E27FC236}">
                  <a16:creationId xmlns:a16="http://schemas.microsoft.com/office/drawing/2014/main" id="{85DEFCB0-C806-1BCB-35C7-47591123FBF3}"/>
                </a:ext>
              </a:extLst>
            </p:cNvPr>
            <p:cNvSpPr/>
            <p:nvPr/>
          </p:nvSpPr>
          <p:spPr>
            <a:xfrm>
              <a:off x="5972345" y="1290033"/>
              <a:ext cx="742682" cy="261871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矩形 85">
              <a:extLst>
                <a:ext uri="{FF2B5EF4-FFF2-40B4-BE49-F238E27FC236}">
                  <a16:creationId xmlns:a16="http://schemas.microsoft.com/office/drawing/2014/main" id="{5B61DAE1-D084-2DFD-ADC2-8C323BDC4D1B}"/>
                </a:ext>
              </a:extLst>
            </p:cNvPr>
            <p:cNvSpPr/>
            <p:nvPr/>
          </p:nvSpPr>
          <p:spPr>
            <a:xfrm>
              <a:off x="4104062" y="1459606"/>
              <a:ext cx="996813" cy="678287"/>
            </a:xfrm>
            <a:prstGeom prst="rect">
              <a:avLst/>
            </a:prstGeom>
            <a:noFill/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87" name="图片 86">
              <a:extLst>
                <a:ext uri="{FF2B5EF4-FFF2-40B4-BE49-F238E27FC236}">
                  <a16:creationId xmlns:a16="http://schemas.microsoft.com/office/drawing/2014/main" id="{5D5676F1-FE2C-F5DB-23E3-EDF4807AC1E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7504" t="22456" r="33742" b="67758"/>
            <a:stretch/>
          </p:blipFill>
          <p:spPr>
            <a:xfrm>
              <a:off x="6690692" y="2650398"/>
              <a:ext cx="1324799" cy="678289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pic>
          <p:nvPicPr>
            <p:cNvPr id="89" name="图片 88">
              <a:extLst>
                <a:ext uri="{FF2B5EF4-FFF2-40B4-BE49-F238E27FC236}">
                  <a16:creationId xmlns:a16="http://schemas.microsoft.com/office/drawing/2014/main" id="{AEB139BE-2111-3CE8-99A6-5F1F833D5F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5" t="28793" r="74503" b="45860"/>
            <a:stretch/>
          </p:blipFill>
          <p:spPr>
            <a:xfrm>
              <a:off x="4129114" y="2645941"/>
              <a:ext cx="1324799" cy="678289"/>
            </a:xfrm>
            <a:prstGeom prst="rect">
              <a:avLst/>
            </a:prstGeom>
            <a:ln w="12700">
              <a:solidFill>
                <a:schemeClr val="accent4"/>
              </a:solidFill>
            </a:ln>
          </p:spPr>
        </p:pic>
      </p:grpSp>
      <p:grpSp>
        <p:nvGrpSpPr>
          <p:cNvPr id="91" name="组合 90">
            <a:extLst>
              <a:ext uri="{FF2B5EF4-FFF2-40B4-BE49-F238E27FC236}">
                <a16:creationId xmlns:a16="http://schemas.microsoft.com/office/drawing/2014/main" id="{B6125509-E80A-698B-5D30-4FEEF1AA82A8}"/>
              </a:ext>
            </a:extLst>
          </p:cNvPr>
          <p:cNvGrpSpPr/>
          <p:nvPr/>
        </p:nvGrpSpPr>
        <p:grpSpPr>
          <a:xfrm>
            <a:off x="10650670" y="6143448"/>
            <a:ext cx="1268280" cy="945000"/>
            <a:chOff x="16323" y="3507345"/>
            <a:chExt cx="3960000" cy="2970000"/>
          </a:xfrm>
        </p:grpSpPr>
        <p:pic>
          <p:nvPicPr>
            <p:cNvPr id="92" name="图片 91">
              <a:extLst>
                <a:ext uri="{FF2B5EF4-FFF2-40B4-BE49-F238E27FC236}">
                  <a16:creationId xmlns:a16="http://schemas.microsoft.com/office/drawing/2014/main" id="{6FDCBE75-E339-D5B7-208B-EC254C54216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6323" y="3507345"/>
              <a:ext cx="3960000" cy="2970000"/>
            </a:xfrm>
            <a:prstGeom prst="rect">
              <a:avLst/>
            </a:prstGeom>
          </p:spPr>
        </p:pic>
        <p:sp>
          <p:nvSpPr>
            <p:cNvPr id="93" name="矩形 92">
              <a:extLst>
                <a:ext uri="{FF2B5EF4-FFF2-40B4-BE49-F238E27FC236}">
                  <a16:creationId xmlns:a16="http://schemas.microsoft.com/office/drawing/2014/main" id="{5753FF6F-BFCB-52EE-60F0-AE3886F285FB}"/>
                </a:ext>
              </a:extLst>
            </p:cNvPr>
            <p:cNvSpPr/>
            <p:nvPr/>
          </p:nvSpPr>
          <p:spPr>
            <a:xfrm>
              <a:off x="1064654" y="4374523"/>
              <a:ext cx="330557" cy="90153"/>
            </a:xfrm>
            <a:prstGeom prst="rect">
              <a:avLst/>
            </a:prstGeom>
            <a:noFill/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4" name="矩形 93">
              <a:extLst>
                <a:ext uri="{FF2B5EF4-FFF2-40B4-BE49-F238E27FC236}">
                  <a16:creationId xmlns:a16="http://schemas.microsoft.com/office/drawing/2014/main" id="{D38780C2-1DE2-8641-2EB1-8C59ED01C9E7}"/>
                </a:ext>
              </a:extLst>
            </p:cNvPr>
            <p:cNvSpPr/>
            <p:nvPr/>
          </p:nvSpPr>
          <p:spPr>
            <a:xfrm>
              <a:off x="2741362" y="4431267"/>
              <a:ext cx="766234" cy="369332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</a:endParaRPr>
            </a:p>
          </p:txBody>
        </p:sp>
        <p:pic>
          <p:nvPicPr>
            <p:cNvPr id="95" name="图片 94">
              <a:extLst>
                <a:ext uri="{FF2B5EF4-FFF2-40B4-BE49-F238E27FC236}">
                  <a16:creationId xmlns:a16="http://schemas.microsoft.com/office/drawing/2014/main" id="{6AC5D9C1-258B-F86A-5BA6-D8314297B7AE}"/>
                </a:ext>
              </a:extLst>
            </p:cNvPr>
            <p:cNvPicPr preferRelativeResize="0">
              <a:picLocks/>
            </p:cNvPicPr>
            <p:nvPr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473" t="28974" r="65180" b="67991"/>
            <a:stretch/>
          </p:blipFill>
          <p:spPr>
            <a:xfrm>
              <a:off x="51843" y="6047515"/>
              <a:ext cx="1260001" cy="396000"/>
            </a:xfrm>
            <a:prstGeom prst="rect">
              <a:avLst/>
            </a:prstGeom>
            <a:ln w="12700">
              <a:solidFill>
                <a:schemeClr val="accent4"/>
              </a:solidFill>
            </a:ln>
          </p:spPr>
        </p:pic>
        <p:pic>
          <p:nvPicPr>
            <p:cNvPr id="96" name="图片 95">
              <a:extLst>
                <a:ext uri="{FF2B5EF4-FFF2-40B4-BE49-F238E27FC236}">
                  <a16:creationId xmlns:a16="http://schemas.microsoft.com/office/drawing/2014/main" id="{2FB98575-0C07-37F8-8131-1AC71F6D6F1A}"/>
                </a:ext>
              </a:extLst>
            </p:cNvPr>
            <p:cNvPicPr preferRelativeResize="0">
              <a:picLocks/>
            </p:cNvPicPr>
            <p:nvPr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814" t="30996" r="11837" b="56568"/>
            <a:stretch/>
          </p:blipFill>
          <p:spPr>
            <a:xfrm>
              <a:off x="2677547" y="6047515"/>
              <a:ext cx="1260001" cy="396000"/>
            </a:xfrm>
            <a:prstGeom prst="rect">
              <a:avLst/>
            </a:prstGeom>
            <a:ln w="12700">
              <a:solidFill>
                <a:srgbClr val="C00000"/>
              </a:solidFill>
            </a:ln>
          </p:spPr>
        </p:pic>
      </p:grpSp>
      <p:grpSp>
        <p:nvGrpSpPr>
          <p:cNvPr id="97" name="组合 96">
            <a:extLst>
              <a:ext uri="{FF2B5EF4-FFF2-40B4-BE49-F238E27FC236}">
                <a16:creationId xmlns:a16="http://schemas.microsoft.com/office/drawing/2014/main" id="{3C9AAB27-11A4-D3A1-1A2E-855C94D783C4}"/>
              </a:ext>
            </a:extLst>
          </p:cNvPr>
          <p:cNvGrpSpPr/>
          <p:nvPr/>
        </p:nvGrpSpPr>
        <p:grpSpPr>
          <a:xfrm>
            <a:off x="11965684" y="6147358"/>
            <a:ext cx="1268455" cy="942702"/>
            <a:chOff x="8166048" y="3507345"/>
            <a:chExt cx="3960002" cy="2970001"/>
          </a:xfrm>
        </p:grpSpPr>
        <p:pic>
          <p:nvPicPr>
            <p:cNvPr id="99" name="图片 98">
              <a:extLst>
                <a:ext uri="{FF2B5EF4-FFF2-40B4-BE49-F238E27FC236}">
                  <a16:creationId xmlns:a16="http://schemas.microsoft.com/office/drawing/2014/main" id="{F71B610B-0C1F-D126-F466-57DDA91D13F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8166048" y="3507345"/>
              <a:ext cx="3960002" cy="2970001"/>
            </a:xfrm>
            <a:prstGeom prst="rect">
              <a:avLst/>
            </a:prstGeom>
          </p:spPr>
        </p:pic>
        <p:pic>
          <p:nvPicPr>
            <p:cNvPr id="100" name="图片 99">
              <a:extLst>
                <a:ext uri="{FF2B5EF4-FFF2-40B4-BE49-F238E27FC236}">
                  <a16:creationId xmlns:a16="http://schemas.microsoft.com/office/drawing/2014/main" id="{010C5ECC-9005-82FD-19B7-291F8E2BFD3C}"/>
                </a:ext>
              </a:extLst>
            </p:cNvPr>
            <p:cNvPicPr preferRelativeResize="0">
              <a:picLocks/>
            </p:cNvPicPr>
            <p:nvPr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162" t="29198" r="65170" b="67767"/>
            <a:stretch/>
          </p:blipFill>
          <p:spPr>
            <a:xfrm>
              <a:off x="8205562" y="6040797"/>
              <a:ext cx="1260000" cy="396001"/>
            </a:xfrm>
            <a:prstGeom prst="rect">
              <a:avLst/>
            </a:prstGeom>
            <a:ln w="12700">
              <a:solidFill>
                <a:schemeClr val="accent4"/>
              </a:solidFill>
            </a:ln>
          </p:spPr>
        </p:pic>
        <p:pic>
          <p:nvPicPr>
            <p:cNvPr id="101" name="图片 100">
              <a:extLst>
                <a:ext uri="{FF2B5EF4-FFF2-40B4-BE49-F238E27FC236}">
                  <a16:creationId xmlns:a16="http://schemas.microsoft.com/office/drawing/2014/main" id="{2DCD4231-5A12-6CA5-8910-1B2425E4E67D}"/>
                </a:ext>
              </a:extLst>
            </p:cNvPr>
            <p:cNvPicPr preferRelativeResize="0">
              <a:picLocks/>
            </p:cNvPicPr>
            <p:nvPr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813" t="31109" r="11516" b="56456"/>
            <a:stretch/>
          </p:blipFill>
          <p:spPr>
            <a:xfrm>
              <a:off x="10822837" y="6040797"/>
              <a:ext cx="1260000" cy="396001"/>
            </a:xfrm>
            <a:prstGeom prst="rect">
              <a:avLst/>
            </a:prstGeom>
            <a:ln w="12700">
              <a:solidFill>
                <a:srgbClr val="C00000"/>
              </a:solidFill>
            </a:ln>
          </p:spPr>
        </p:pic>
        <p:sp>
          <p:nvSpPr>
            <p:cNvPr id="102" name="矩形 101">
              <a:extLst>
                <a:ext uri="{FF2B5EF4-FFF2-40B4-BE49-F238E27FC236}">
                  <a16:creationId xmlns:a16="http://schemas.microsoft.com/office/drawing/2014/main" id="{688CE40E-3EC2-2991-DC70-A89193BED7BE}"/>
                </a:ext>
              </a:extLst>
            </p:cNvPr>
            <p:cNvSpPr/>
            <p:nvPr/>
          </p:nvSpPr>
          <p:spPr>
            <a:xfrm>
              <a:off x="9219452" y="4364477"/>
              <a:ext cx="330557" cy="90153"/>
            </a:xfrm>
            <a:prstGeom prst="rect">
              <a:avLst/>
            </a:prstGeom>
            <a:noFill/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矩形 102">
              <a:extLst>
                <a:ext uri="{FF2B5EF4-FFF2-40B4-BE49-F238E27FC236}">
                  <a16:creationId xmlns:a16="http://schemas.microsoft.com/office/drawing/2014/main" id="{028294EC-D3E7-2AD3-365D-62667D57920E}"/>
                </a:ext>
              </a:extLst>
            </p:cNvPr>
            <p:cNvSpPr/>
            <p:nvPr/>
          </p:nvSpPr>
          <p:spPr>
            <a:xfrm>
              <a:off x="10896160" y="4421221"/>
              <a:ext cx="766234" cy="369332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</a:endParaRPr>
            </a:p>
          </p:txBody>
        </p:sp>
      </p:grpSp>
      <p:grpSp>
        <p:nvGrpSpPr>
          <p:cNvPr id="104" name="组合 103">
            <a:extLst>
              <a:ext uri="{FF2B5EF4-FFF2-40B4-BE49-F238E27FC236}">
                <a16:creationId xmlns:a16="http://schemas.microsoft.com/office/drawing/2014/main" id="{1BB40771-4AE4-7838-75E3-0CD8F3492B95}"/>
              </a:ext>
            </a:extLst>
          </p:cNvPr>
          <p:cNvGrpSpPr/>
          <p:nvPr/>
        </p:nvGrpSpPr>
        <p:grpSpPr>
          <a:xfrm>
            <a:off x="13299664" y="6143448"/>
            <a:ext cx="1268372" cy="945000"/>
            <a:chOff x="4091183" y="3507345"/>
            <a:chExt cx="3960000" cy="2970000"/>
          </a:xfrm>
        </p:grpSpPr>
        <p:pic>
          <p:nvPicPr>
            <p:cNvPr id="105" name="图片 104">
              <a:extLst>
                <a:ext uri="{FF2B5EF4-FFF2-40B4-BE49-F238E27FC236}">
                  <a16:creationId xmlns:a16="http://schemas.microsoft.com/office/drawing/2014/main" id="{2E60CA59-7169-709F-1C17-F644A303772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091183" y="3507345"/>
              <a:ext cx="3960000" cy="2970000"/>
            </a:xfrm>
            <a:prstGeom prst="rect">
              <a:avLst/>
            </a:prstGeom>
          </p:spPr>
        </p:pic>
        <p:sp>
          <p:nvSpPr>
            <p:cNvPr id="106" name="矩形 105">
              <a:extLst>
                <a:ext uri="{FF2B5EF4-FFF2-40B4-BE49-F238E27FC236}">
                  <a16:creationId xmlns:a16="http://schemas.microsoft.com/office/drawing/2014/main" id="{152129DD-63FC-A6A8-32E9-6EEC599E6E10}"/>
                </a:ext>
              </a:extLst>
            </p:cNvPr>
            <p:cNvSpPr/>
            <p:nvPr/>
          </p:nvSpPr>
          <p:spPr>
            <a:xfrm>
              <a:off x="5139514" y="4364477"/>
              <a:ext cx="330557" cy="90153"/>
            </a:xfrm>
            <a:prstGeom prst="rect">
              <a:avLst/>
            </a:prstGeom>
            <a:noFill/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矩形 106">
              <a:extLst>
                <a:ext uri="{FF2B5EF4-FFF2-40B4-BE49-F238E27FC236}">
                  <a16:creationId xmlns:a16="http://schemas.microsoft.com/office/drawing/2014/main" id="{AE26B4FE-7DE7-F2CB-6C3B-6D1C569CE7F5}"/>
                </a:ext>
              </a:extLst>
            </p:cNvPr>
            <p:cNvSpPr/>
            <p:nvPr/>
          </p:nvSpPr>
          <p:spPr>
            <a:xfrm>
              <a:off x="6816222" y="4421221"/>
              <a:ext cx="766234" cy="369332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</a:endParaRPr>
            </a:p>
          </p:txBody>
        </p:sp>
        <p:pic>
          <p:nvPicPr>
            <p:cNvPr id="108" name="图片 107">
              <a:extLst>
                <a:ext uri="{FF2B5EF4-FFF2-40B4-BE49-F238E27FC236}">
                  <a16:creationId xmlns:a16="http://schemas.microsoft.com/office/drawing/2014/main" id="{38BCAC03-E9C5-57B7-9495-4FF83A079B2C}"/>
                </a:ext>
              </a:extLst>
            </p:cNvPr>
            <p:cNvPicPr preferRelativeResize="0">
              <a:picLocks/>
            </p:cNvPicPr>
            <p:nvPr/>
          </p:nvPicPr>
          <p:blipFill rotWithShape="1"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814" t="30589" r="11837" b="56637"/>
            <a:stretch/>
          </p:blipFill>
          <p:spPr>
            <a:xfrm>
              <a:off x="6753130" y="6047515"/>
              <a:ext cx="1260000" cy="396000"/>
            </a:xfrm>
            <a:prstGeom prst="rect">
              <a:avLst/>
            </a:prstGeom>
            <a:ln w="12700">
              <a:solidFill>
                <a:srgbClr val="C00000"/>
              </a:solidFill>
            </a:ln>
          </p:spPr>
        </p:pic>
        <p:pic>
          <p:nvPicPr>
            <p:cNvPr id="109" name="图片 108">
              <a:extLst>
                <a:ext uri="{FF2B5EF4-FFF2-40B4-BE49-F238E27FC236}">
                  <a16:creationId xmlns:a16="http://schemas.microsoft.com/office/drawing/2014/main" id="{693D7A46-F61C-5ED1-3505-A5172DA390D8}"/>
                </a:ext>
              </a:extLst>
            </p:cNvPr>
            <p:cNvPicPr preferRelativeResize="0">
              <a:picLocks/>
            </p:cNvPicPr>
            <p:nvPr/>
          </p:nvPicPr>
          <p:blipFill rotWithShape="1"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473" t="28860" r="65180" b="67766"/>
            <a:stretch/>
          </p:blipFill>
          <p:spPr>
            <a:xfrm>
              <a:off x="4131905" y="6047515"/>
              <a:ext cx="1260000" cy="396000"/>
            </a:xfrm>
            <a:prstGeom prst="rect">
              <a:avLst/>
            </a:prstGeom>
            <a:ln w="12700">
              <a:solidFill>
                <a:schemeClr val="accent4"/>
              </a:solidFill>
            </a:ln>
          </p:spPr>
        </p:pic>
      </p:grpSp>
      <p:sp>
        <p:nvSpPr>
          <p:cNvPr id="111" name="文本框 110">
            <a:extLst>
              <a:ext uri="{FF2B5EF4-FFF2-40B4-BE49-F238E27FC236}">
                <a16:creationId xmlns:a16="http://schemas.microsoft.com/office/drawing/2014/main" id="{5B4BE2ED-4C45-5ADC-C380-2D3EBE817E13}"/>
              </a:ext>
            </a:extLst>
          </p:cNvPr>
          <p:cNvSpPr txBox="1"/>
          <p:nvPr/>
        </p:nvSpPr>
        <p:spPr>
          <a:xfrm>
            <a:off x="10633076" y="7091553"/>
            <a:ext cx="128587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LR input</a:t>
            </a:r>
            <a:endParaRPr lang="zh-CN" altLang="en-US" sz="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2" name="文本框 111">
            <a:extLst>
              <a:ext uri="{FF2B5EF4-FFF2-40B4-BE49-F238E27FC236}">
                <a16:creationId xmlns:a16="http://schemas.microsoft.com/office/drawing/2014/main" id="{95389294-0D5F-269B-C788-071297A5ABD5}"/>
              </a:ext>
            </a:extLst>
          </p:cNvPr>
          <p:cNvSpPr txBox="1"/>
          <p:nvPr/>
        </p:nvSpPr>
        <p:spPr>
          <a:xfrm>
            <a:off x="11965681" y="7091553"/>
            <a:ext cx="128587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DiffBIR</a:t>
            </a:r>
            <a:endParaRPr lang="zh-CN" altLang="en-US" sz="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3" name="文本框 112">
            <a:extLst>
              <a:ext uri="{FF2B5EF4-FFF2-40B4-BE49-F238E27FC236}">
                <a16:creationId xmlns:a16="http://schemas.microsoft.com/office/drawing/2014/main" id="{77B2E227-0FCA-750E-10FC-CF05E22E888C}"/>
              </a:ext>
            </a:extLst>
          </p:cNvPr>
          <p:cNvSpPr txBox="1"/>
          <p:nvPr/>
        </p:nvSpPr>
        <p:spPr>
          <a:xfrm>
            <a:off x="13305792" y="7091553"/>
            <a:ext cx="126224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SAFMN-Real</a:t>
            </a:r>
            <a:endParaRPr lang="zh-CN" altLang="en-US" sz="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4" name="图片 113">
            <a:extLst>
              <a:ext uri="{FF2B5EF4-FFF2-40B4-BE49-F238E27FC236}">
                <a16:creationId xmlns:a16="http://schemas.microsoft.com/office/drawing/2014/main" id="{4A5D4DC2-204D-99A6-3B9F-88234B5B2424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328970" y="5132500"/>
            <a:ext cx="5024404" cy="1959053"/>
          </a:xfrm>
          <a:prstGeom prst="rect">
            <a:avLst/>
          </a:prstGeom>
        </p:spPr>
      </p:pic>
      <p:pic>
        <p:nvPicPr>
          <p:cNvPr id="120" name="图片 119">
            <a:extLst>
              <a:ext uri="{FF2B5EF4-FFF2-40B4-BE49-F238E27FC236}">
                <a16:creationId xmlns:a16="http://schemas.microsoft.com/office/drawing/2014/main" id="{70997112-5FA2-5FFF-1CF7-86F326420253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1489485" y="1068950"/>
            <a:ext cx="2362964" cy="1116107"/>
          </a:xfrm>
          <a:prstGeom prst="rect">
            <a:avLst/>
          </a:prstGeom>
        </p:spPr>
      </p:pic>
      <p:pic>
        <p:nvPicPr>
          <p:cNvPr id="122" name="图片 121">
            <a:extLst>
              <a:ext uri="{FF2B5EF4-FFF2-40B4-BE49-F238E27FC236}">
                <a16:creationId xmlns:a16="http://schemas.microsoft.com/office/drawing/2014/main" id="{FED000BF-4422-4C42-BC6C-300D51D54548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2498727" y="2224662"/>
            <a:ext cx="2046689" cy="1028723"/>
          </a:xfrm>
          <a:prstGeom prst="rect">
            <a:avLst/>
          </a:prstGeom>
        </p:spPr>
      </p:pic>
      <p:sp>
        <p:nvSpPr>
          <p:cNvPr id="124" name="文本框 123">
            <a:extLst>
              <a:ext uri="{FF2B5EF4-FFF2-40B4-BE49-F238E27FC236}">
                <a16:creationId xmlns:a16="http://schemas.microsoft.com/office/drawing/2014/main" id="{17CF89E3-BB08-2693-8EC4-A1A03739AAD4}"/>
              </a:ext>
            </a:extLst>
          </p:cNvPr>
          <p:cNvSpPr txBox="1"/>
          <p:nvPr/>
        </p:nvSpPr>
        <p:spPr>
          <a:xfrm>
            <a:off x="12564343" y="3202171"/>
            <a:ext cx="200369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(b) Illustration of learned multi-scale features in the SAFM module</a:t>
            </a:r>
            <a:endParaRPr lang="zh-CN" altLang="en-US" sz="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7" name="文本框 126">
            <a:extLst>
              <a:ext uri="{FF2B5EF4-FFF2-40B4-BE49-F238E27FC236}">
                <a16:creationId xmlns:a16="http://schemas.microsoft.com/office/drawing/2014/main" id="{ED939AC5-9507-7D63-585E-76C4BD9719F6}"/>
              </a:ext>
            </a:extLst>
          </p:cNvPr>
          <p:cNvSpPr txBox="1"/>
          <p:nvPr/>
        </p:nvSpPr>
        <p:spPr>
          <a:xfrm>
            <a:off x="10633076" y="3204413"/>
            <a:ext cx="184394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(a) Illustration of learned deep features from ablations</a:t>
            </a:r>
            <a:endParaRPr lang="zh-CN" altLang="en-US" sz="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0" name="文本框 129">
            <a:extLst>
              <a:ext uri="{FF2B5EF4-FFF2-40B4-BE49-F238E27FC236}">
                <a16:creationId xmlns:a16="http://schemas.microsoft.com/office/drawing/2014/main" id="{BEF87A8F-4F0E-3D78-6FD6-1755BB5B5B75}"/>
              </a:ext>
            </a:extLst>
          </p:cNvPr>
          <p:cNvSpPr txBox="1"/>
          <p:nvPr/>
        </p:nvSpPr>
        <p:spPr>
          <a:xfrm>
            <a:off x="169013" y="4062522"/>
            <a:ext cx="188621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Network architecture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1" name="图片 130">
            <a:extLst>
              <a:ext uri="{FF2B5EF4-FFF2-40B4-BE49-F238E27FC236}">
                <a16:creationId xmlns:a16="http://schemas.microsoft.com/office/drawing/2014/main" id="{6CF4E0AB-A505-909D-BED4-77846496164C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9018" y="4398524"/>
            <a:ext cx="5039084" cy="1219624"/>
          </a:xfrm>
          <a:prstGeom prst="rect">
            <a:avLst/>
          </a:prstGeom>
        </p:spPr>
      </p:pic>
      <p:sp>
        <p:nvSpPr>
          <p:cNvPr id="133" name="TextBox 10">
            <a:extLst>
              <a:ext uri="{FF2B5EF4-FFF2-40B4-BE49-F238E27FC236}">
                <a16:creationId xmlns:a16="http://schemas.microsoft.com/office/drawing/2014/main" id="{E49A240D-AD9B-4113-259C-5E0B23DB6C80}"/>
              </a:ext>
            </a:extLst>
          </p:cNvPr>
          <p:cNvSpPr txBox="1"/>
          <p:nvPr/>
        </p:nvSpPr>
        <p:spPr>
          <a:xfrm>
            <a:off x="130625" y="5695189"/>
            <a:ext cx="2615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patially-</a:t>
            </a:r>
            <a:r>
              <a:rPr lang="en-US" altLang="zh-CN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daptive 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eature 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odulation</a:t>
            </a:r>
          </a:p>
        </p:txBody>
      </p:sp>
      <p:pic>
        <p:nvPicPr>
          <p:cNvPr id="134" name="图片 133">
            <a:extLst>
              <a:ext uri="{FF2B5EF4-FFF2-40B4-BE49-F238E27FC236}">
                <a16:creationId xmlns:a16="http://schemas.microsoft.com/office/drawing/2014/main" id="{CC13748E-EC5D-92E5-0022-C07BDB351764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51911" y="5972188"/>
            <a:ext cx="3058287" cy="1071540"/>
          </a:xfrm>
          <a:prstGeom prst="rect">
            <a:avLst/>
          </a:prstGeom>
        </p:spPr>
      </p:pic>
      <p:pic>
        <p:nvPicPr>
          <p:cNvPr id="155" name="图片 154">
            <a:extLst>
              <a:ext uri="{FF2B5EF4-FFF2-40B4-BE49-F238E27FC236}">
                <a16:creationId xmlns:a16="http://schemas.microsoft.com/office/drawing/2014/main" id="{29DFBED9-48F4-2121-8E9B-752C4CA78B20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3366269" y="5972188"/>
            <a:ext cx="1584265" cy="1071540"/>
          </a:xfrm>
          <a:prstGeom prst="rect">
            <a:avLst/>
          </a:prstGeom>
        </p:spPr>
      </p:pic>
      <p:sp>
        <p:nvSpPr>
          <p:cNvPr id="157" name="文本框 156">
            <a:extLst>
              <a:ext uri="{FF2B5EF4-FFF2-40B4-BE49-F238E27FC236}">
                <a16:creationId xmlns:a16="http://schemas.microsoft.com/office/drawing/2014/main" id="{04236209-BACA-2123-20AB-3AB7ADD2F964}"/>
              </a:ext>
            </a:extLst>
          </p:cNvPr>
          <p:cNvSpPr txBox="1"/>
          <p:nvPr/>
        </p:nvSpPr>
        <p:spPr>
          <a:xfrm>
            <a:off x="3171686" y="5695189"/>
            <a:ext cx="208279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onvolutional </a:t>
            </a:r>
            <a:r>
              <a:rPr lang="en-US" altLang="zh-CN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hannel </a:t>
            </a:r>
            <a:r>
              <a:rPr lang="en-US" altLang="zh-CN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ixer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8" name="矩形 157">
            <a:extLst>
              <a:ext uri="{FF2B5EF4-FFF2-40B4-BE49-F238E27FC236}">
                <a16:creationId xmlns:a16="http://schemas.microsoft.com/office/drawing/2014/main" id="{139A929A-BB22-DFF7-1FAE-64880E3D074E}"/>
              </a:ext>
            </a:extLst>
          </p:cNvPr>
          <p:cNvSpPr/>
          <p:nvPr/>
        </p:nvSpPr>
        <p:spPr>
          <a:xfrm>
            <a:off x="7932103" y="2709116"/>
            <a:ext cx="45719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62" name="图片 161">
            <a:extLst>
              <a:ext uri="{FF2B5EF4-FFF2-40B4-BE49-F238E27FC236}">
                <a16:creationId xmlns:a16="http://schemas.microsoft.com/office/drawing/2014/main" id="{4BBF0295-BDFF-4E8E-9EE6-B08174229480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5303765" y="4076901"/>
            <a:ext cx="5056437" cy="706841"/>
          </a:xfrm>
          <a:prstGeom prst="rect">
            <a:avLst/>
          </a:prstGeom>
        </p:spPr>
      </p:pic>
      <p:pic>
        <p:nvPicPr>
          <p:cNvPr id="163" name="图片 162">
            <a:extLst>
              <a:ext uri="{FF2B5EF4-FFF2-40B4-BE49-F238E27FC236}">
                <a16:creationId xmlns:a16="http://schemas.microsoft.com/office/drawing/2014/main" id="{395A0C06-0697-FC0E-D64A-6F7F4C5E6F07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5317371" y="3344104"/>
            <a:ext cx="5050619" cy="451109"/>
          </a:xfrm>
          <a:prstGeom prst="rect">
            <a:avLst/>
          </a:prstGeom>
        </p:spPr>
      </p:pic>
      <p:sp>
        <p:nvSpPr>
          <p:cNvPr id="165" name="TextBox 10">
            <a:extLst>
              <a:ext uri="{FF2B5EF4-FFF2-40B4-BE49-F238E27FC236}">
                <a16:creationId xmlns:a16="http://schemas.microsoft.com/office/drawing/2014/main" id="{66F07349-B5F2-7106-A998-C0024949C412}"/>
              </a:ext>
            </a:extLst>
          </p:cNvPr>
          <p:cNvSpPr txBox="1"/>
          <p:nvPr/>
        </p:nvSpPr>
        <p:spPr>
          <a:xfrm>
            <a:off x="5209658" y="3089176"/>
            <a:ext cx="45691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1.2 </a:t>
            </a:r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Comparison with the challenge winners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5BAD27D-5A25-197F-0C42-DBC8C01D6FD1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5322142" y="1583521"/>
            <a:ext cx="5044753" cy="1478714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BAE6C937-6104-1A30-9505-637427A9CC05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10646572" y="2262717"/>
            <a:ext cx="1829535" cy="973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468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198</Words>
  <Application>Microsoft Office PowerPoint</Application>
  <PresentationFormat>自定义</PresentationFormat>
  <Paragraphs>31</Paragraphs>
  <Slides>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6" baseType="lpstr">
      <vt:lpstr>Calibri</vt:lpstr>
      <vt:lpstr>Arial</vt:lpstr>
      <vt:lpstr>Calibri Light</vt:lpstr>
      <vt:lpstr>Times New Roman</vt:lpstr>
      <vt:lpstr>Office Theme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BoleiZhou</dc:creator>
  <cp:lastModifiedBy>LUNG SUEN</cp:lastModifiedBy>
  <cp:revision>299</cp:revision>
  <dcterms:created xsi:type="dcterms:W3CDTF">2016-06-16T04:05:27Z</dcterms:created>
  <dcterms:modified xsi:type="dcterms:W3CDTF">2023-09-25T01:32:32Z</dcterms:modified>
</cp:coreProperties>
</file>

<file path=docProps/thumbnail.jpeg>
</file>